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2" d="100"/>
          <a:sy n="122" d="100"/>
        </p:scale>
        <p:origin x="7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237B-C17F-29FA-87DD-083E354986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015536-E6BF-D836-E0BC-BC6075D50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67125E-CE9B-E5DD-0596-BAC5FFCD82E4}"/>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5" name="Footer Placeholder 4">
            <a:extLst>
              <a:ext uri="{FF2B5EF4-FFF2-40B4-BE49-F238E27FC236}">
                <a16:creationId xmlns:a16="http://schemas.microsoft.com/office/drawing/2014/main" id="{77E4B5D9-7F8C-061D-1F56-79DF70B63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EE227-3039-ED3D-A45E-A419C5C42E44}"/>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315131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CB11-ECF7-A7BD-72ED-74A15A54962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6CC49C-D8D1-D64E-FAE5-C90ADCEF86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2CA093-EB24-EDC6-0A34-B2975DE1D91F}"/>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5" name="Footer Placeholder 4">
            <a:extLst>
              <a:ext uri="{FF2B5EF4-FFF2-40B4-BE49-F238E27FC236}">
                <a16:creationId xmlns:a16="http://schemas.microsoft.com/office/drawing/2014/main" id="{714ABEA4-E591-C5A3-CC74-A5CF7ACAD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6BB26-0EB9-781B-B9AD-189DAED9A7FC}"/>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123041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74654E-805A-A86E-627D-481CB48D60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2E1090-E814-E4AE-2575-6668054E4F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B5B924-3B72-FF82-F559-B0CBDB3CDFC7}"/>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5" name="Footer Placeholder 4">
            <a:extLst>
              <a:ext uri="{FF2B5EF4-FFF2-40B4-BE49-F238E27FC236}">
                <a16:creationId xmlns:a16="http://schemas.microsoft.com/office/drawing/2014/main" id="{199211E6-CCAD-F75C-C5AE-D2EAB5446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83D12-782A-18DB-1177-38D640E5F74A}"/>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16466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854A34-4FE1-4F67-AF9D-214ABBDDDAB9}"/>
              </a:ext>
            </a:extLst>
          </p:cNvPr>
          <p:cNvPicPr>
            <a:picLocks noChangeAspect="1"/>
          </p:cNvPicPr>
          <p:nvPr userDrawn="1"/>
        </p:nvPicPr>
        <p:blipFill rotWithShape="1">
          <a:blip r:embed="rId2"/>
          <a:srcRect l="20600" t="503" r="527" b="33687"/>
          <a:stretch/>
        </p:blipFill>
        <p:spPr>
          <a:xfrm rot="16200000" flipH="1">
            <a:off x="6548028" y="1218599"/>
            <a:ext cx="6857997" cy="4420803"/>
          </a:xfrm>
          <a:prstGeom prst="rect">
            <a:avLst/>
          </a:prstGeom>
        </p:spPr>
      </p:pic>
      <p:pic>
        <p:nvPicPr>
          <p:cNvPr id="3" name="Picture 2">
            <a:extLst>
              <a:ext uri="{FF2B5EF4-FFF2-40B4-BE49-F238E27FC236}">
                <a16:creationId xmlns:a16="http://schemas.microsoft.com/office/drawing/2014/main" id="{678C6A08-45FF-4528-B4AB-E0900CACA69E}"/>
              </a:ext>
            </a:extLst>
          </p:cNvPr>
          <p:cNvPicPr>
            <a:picLocks noChangeAspect="1"/>
          </p:cNvPicPr>
          <p:nvPr userDrawn="1"/>
        </p:nvPicPr>
        <p:blipFill rotWithShape="1">
          <a:blip r:embed="rId2"/>
          <a:srcRect l="20600" t="503" r="527" b="33687"/>
          <a:stretch/>
        </p:blipFill>
        <p:spPr>
          <a:xfrm rot="5400000">
            <a:off x="-1218599" y="1218597"/>
            <a:ext cx="6857997" cy="4420803"/>
          </a:xfrm>
          <a:prstGeom prst="rect">
            <a:avLst/>
          </a:prstGeom>
        </p:spPr>
      </p:pic>
      <p:sp>
        <p:nvSpPr>
          <p:cNvPr id="4" name="Title 2">
            <a:extLst>
              <a:ext uri="{FF2B5EF4-FFF2-40B4-BE49-F238E27FC236}">
                <a16:creationId xmlns:a16="http://schemas.microsoft.com/office/drawing/2014/main" id="{9968121C-E1AC-466F-A7BD-69924691BD0B}"/>
              </a:ext>
            </a:extLst>
          </p:cNvPr>
          <p:cNvSpPr>
            <a:spLocks noGrp="1"/>
          </p:cNvSpPr>
          <p:nvPr>
            <p:ph type="title" hasCustomPrompt="1"/>
          </p:nvPr>
        </p:nvSpPr>
        <p:spPr>
          <a:xfrm>
            <a:off x="2660074" y="2194177"/>
            <a:ext cx="6871855" cy="737143"/>
          </a:xfrm>
          <a:prstGeom prst="rect">
            <a:avLst/>
          </a:prstGeom>
        </p:spPr>
        <p:txBody>
          <a:bodyPr>
            <a:noAutofit/>
          </a:bodyPr>
          <a:lstStyle>
            <a:lvl1pPr algn="ctr">
              <a:lnSpc>
                <a:spcPct val="70000"/>
              </a:lnSpc>
              <a:defRPr lang="en-US" sz="4765">
                <a:solidFill>
                  <a:schemeClr val="tx2"/>
                </a:solidFill>
                <a:ea typeface="Ebrima" panose="02000000000000000000" pitchFamily="2" charset="0"/>
                <a:cs typeface="Ebrima" panose="02000000000000000000" pitchFamily="2" charset="0"/>
              </a:defRPr>
            </a:lvl1pPr>
          </a:lstStyle>
          <a:p>
            <a:pPr marL="0" lvl="0" indent="0">
              <a:spcBef>
                <a:spcPts val="1000"/>
              </a:spcBef>
              <a:buFont typeface="Arial" panose="020B0604020202020204" pitchFamily="34" charset="0"/>
            </a:pPr>
            <a:r>
              <a:rPr lang="en-US" dirty="0"/>
              <a:t>Name</a:t>
            </a:r>
          </a:p>
        </p:txBody>
      </p:sp>
      <p:sp>
        <p:nvSpPr>
          <p:cNvPr id="5" name="Text Placeholder 16">
            <a:extLst>
              <a:ext uri="{FF2B5EF4-FFF2-40B4-BE49-F238E27FC236}">
                <a16:creationId xmlns:a16="http://schemas.microsoft.com/office/drawing/2014/main" id="{031E7974-C51F-48B7-9AE6-9DCC3B3359E6}"/>
              </a:ext>
            </a:extLst>
          </p:cNvPr>
          <p:cNvSpPr>
            <a:spLocks noGrp="1"/>
          </p:cNvSpPr>
          <p:nvPr>
            <p:ph type="body" sz="quarter" idx="11"/>
          </p:nvPr>
        </p:nvSpPr>
        <p:spPr>
          <a:xfrm>
            <a:off x="2818413" y="725758"/>
            <a:ext cx="6555179" cy="623999"/>
          </a:xfrm>
          <a:prstGeom prst="rect">
            <a:avLst/>
          </a:prstGeom>
        </p:spPr>
        <p:txBody>
          <a:bodyPr vert="horz" lIns="91440" tIns="45720" rIns="91440" bIns="45720" rtlCol="0" anchor="ctr">
            <a:normAutofit/>
          </a:bodyPr>
          <a:lstStyle>
            <a:lvl1pPr algn="ctr">
              <a:defRPr lang="en-US" sz="2119" dirty="0">
                <a:solidFill>
                  <a:schemeClr val="tx2"/>
                </a:solidFill>
                <a:latin typeface="+mj-lt"/>
                <a:ea typeface="Ebrima" panose="02000000000000000000" pitchFamily="2" charset="0"/>
                <a:cs typeface="Ebrima" panose="02000000000000000000" pitchFamily="2" charset="0"/>
              </a:defRPr>
            </a:lvl1pPr>
          </a:lstStyle>
          <a:p>
            <a:pPr lvl="0">
              <a:spcBef>
                <a:spcPct val="0"/>
              </a:spcBef>
            </a:pPr>
            <a:r>
              <a:rPr lang="en-US"/>
              <a:t>Click to edit Master text styles</a:t>
            </a:r>
          </a:p>
        </p:txBody>
      </p:sp>
      <p:sp>
        <p:nvSpPr>
          <p:cNvPr id="6" name="Text Placeholder 18">
            <a:extLst>
              <a:ext uri="{FF2B5EF4-FFF2-40B4-BE49-F238E27FC236}">
                <a16:creationId xmlns:a16="http://schemas.microsoft.com/office/drawing/2014/main" id="{329D0F1B-5A3A-4209-A11A-E12751513A2E}"/>
              </a:ext>
            </a:extLst>
          </p:cNvPr>
          <p:cNvSpPr>
            <a:spLocks noGrp="1"/>
          </p:cNvSpPr>
          <p:nvPr>
            <p:ph type="body" sz="quarter" idx="12"/>
          </p:nvPr>
        </p:nvSpPr>
        <p:spPr>
          <a:xfrm>
            <a:off x="2818413" y="1823037"/>
            <a:ext cx="6555179" cy="274320"/>
          </a:xfrm>
          <a:prstGeom prst="rect">
            <a:avLst/>
          </a:prstGeom>
          <a:noFill/>
        </p:spPr>
        <p:txBody>
          <a:bodyPr wrap="square">
            <a:noAutofit/>
          </a:bodyPr>
          <a:lstStyle>
            <a:lvl1pPr algn="ctr">
              <a:defRPr lang="en-US" sz="1412" b="0" dirty="0">
                <a:solidFill>
                  <a:schemeClr val="tx1">
                    <a:lumMod val="65000"/>
                    <a:lumOff val="35000"/>
                  </a:schemeClr>
                </a:solidFill>
                <a:ea typeface="Ebrima" panose="02000000000000000000" pitchFamily="2" charset="0"/>
                <a:cs typeface="Ebrima" panose="02000000000000000000" pitchFamily="2" charset="0"/>
              </a:defRPr>
            </a:lvl1pPr>
          </a:lstStyle>
          <a:p>
            <a:pPr lvl="0" defTabSz="806846"/>
            <a:r>
              <a:rPr lang="en-US"/>
              <a:t>Click to edit Master text styles</a:t>
            </a:r>
          </a:p>
        </p:txBody>
      </p:sp>
      <p:sp>
        <p:nvSpPr>
          <p:cNvPr id="7" name="Text Placeholder 18">
            <a:extLst>
              <a:ext uri="{FF2B5EF4-FFF2-40B4-BE49-F238E27FC236}">
                <a16:creationId xmlns:a16="http://schemas.microsoft.com/office/drawing/2014/main" id="{582C60A2-8A04-472A-8E99-3F6C21D923B4}"/>
              </a:ext>
            </a:extLst>
          </p:cNvPr>
          <p:cNvSpPr>
            <a:spLocks noGrp="1"/>
          </p:cNvSpPr>
          <p:nvPr>
            <p:ph type="body" sz="quarter" idx="13"/>
          </p:nvPr>
        </p:nvSpPr>
        <p:spPr>
          <a:xfrm>
            <a:off x="2818409" y="2984865"/>
            <a:ext cx="6555179" cy="661595"/>
          </a:xfrm>
          <a:prstGeom prst="rect">
            <a:avLst/>
          </a:prstGeom>
        </p:spPr>
        <p:txBody>
          <a:bodyPr vert="horz" lIns="91440" tIns="45720" rIns="91440" bIns="45720" rtlCol="0" anchor="t">
            <a:noAutofit/>
          </a:bodyPr>
          <a:lstStyle>
            <a:lvl1pPr algn="ctr">
              <a:defRPr lang="en-US" sz="1412" b="0" dirty="0">
                <a:solidFill>
                  <a:schemeClr val="tx1">
                    <a:lumMod val="65000"/>
                    <a:lumOff val="35000"/>
                  </a:schemeClr>
                </a:solidFill>
                <a:ea typeface="Ebrima" panose="02000000000000000000" pitchFamily="2" charset="0"/>
                <a:cs typeface="Ebrima" panose="02000000000000000000" pitchFamily="2" charset="0"/>
              </a:defRPr>
            </a:lvl1pPr>
          </a:lstStyle>
          <a:p>
            <a:pPr lvl="0"/>
            <a:r>
              <a:rPr lang="en-US"/>
              <a:t>Click to edit Master text styles</a:t>
            </a:r>
          </a:p>
        </p:txBody>
      </p:sp>
      <p:sp>
        <p:nvSpPr>
          <p:cNvPr id="16" name="Text Placeholder 16">
            <a:extLst>
              <a:ext uri="{FF2B5EF4-FFF2-40B4-BE49-F238E27FC236}">
                <a16:creationId xmlns:a16="http://schemas.microsoft.com/office/drawing/2014/main" id="{4D1CE082-4044-4433-B81D-6583A5B6342B}"/>
              </a:ext>
            </a:extLst>
          </p:cNvPr>
          <p:cNvSpPr>
            <a:spLocks noGrp="1"/>
          </p:cNvSpPr>
          <p:nvPr>
            <p:ph type="body" sz="quarter" idx="20"/>
          </p:nvPr>
        </p:nvSpPr>
        <p:spPr>
          <a:xfrm>
            <a:off x="2818412" y="3711004"/>
            <a:ext cx="6555179" cy="379207"/>
          </a:xfrm>
          <a:prstGeom prst="rect">
            <a:avLst/>
          </a:prstGeom>
        </p:spPr>
        <p:txBody>
          <a:bodyPr vert="horz" lIns="91440" tIns="45720" rIns="91440" bIns="45720" rtlCol="0" anchor="ctr">
            <a:normAutofit/>
          </a:bodyPr>
          <a:lstStyle>
            <a:lvl1pPr algn="ctr">
              <a:defRPr lang="en-US" sz="2119" dirty="0">
                <a:solidFill>
                  <a:schemeClr val="tx2"/>
                </a:solidFill>
                <a:latin typeface="+mj-lt"/>
                <a:ea typeface="Ebrima" panose="02000000000000000000" pitchFamily="2" charset="0"/>
                <a:cs typeface="Ebrima" panose="02000000000000000000" pitchFamily="2" charset="0"/>
              </a:defRPr>
            </a:lvl1pPr>
          </a:lstStyle>
          <a:p>
            <a:pPr lvl="0">
              <a:spcBef>
                <a:spcPct val="0"/>
              </a:spcBef>
            </a:pPr>
            <a:r>
              <a:rPr lang="en-US"/>
              <a:t>Click to edit Master text styles</a:t>
            </a:r>
          </a:p>
        </p:txBody>
      </p:sp>
      <p:sp>
        <p:nvSpPr>
          <p:cNvPr id="21" name="Picture Placeholder 8">
            <a:extLst>
              <a:ext uri="{FF2B5EF4-FFF2-40B4-BE49-F238E27FC236}">
                <a16:creationId xmlns:a16="http://schemas.microsoft.com/office/drawing/2014/main" id="{C723D4B6-215A-4CC0-B5DD-2A10060AD9B3}"/>
              </a:ext>
            </a:extLst>
          </p:cNvPr>
          <p:cNvSpPr>
            <a:spLocks noGrp="1"/>
          </p:cNvSpPr>
          <p:nvPr>
            <p:ph type="pic" sz="quarter" idx="15"/>
          </p:nvPr>
        </p:nvSpPr>
        <p:spPr>
          <a:xfrm>
            <a:off x="1462671" y="4791197"/>
            <a:ext cx="2717412" cy="572667"/>
          </a:xfrm>
          <a:prstGeom prst="rect">
            <a:avLst/>
          </a:prstGeom>
        </p:spPr>
        <p:txBody>
          <a:bodyPr>
            <a:noAutofit/>
          </a:bodyPr>
          <a:lstStyle>
            <a:lvl1pPr algn="ctr">
              <a:defRPr sz="971"/>
            </a:lvl1pPr>
          </a:lstStyle>
          <a:p>
            <a:r>
              <a:rPr lang="en-US"/>
              <a:t>Click icon to add picture</a:t>
            </a:r>
            <a:endParaRPr lang="en-US" dirty="0"/>
          </a:p>
        </p:txBody>
      </p:sp>
      <p:sp>
        <p:nvSpPr>
          <p:cNvPr id="23" name="Text Placeholder 18">
            <a:extLst>
              <a:ext uri="{FF2B5EF4-FFF2-40B4-BE49-F238E27FC236}">
                <a16:creationId xmlns:a16="http://schemas.microsoft.com/office/drawing/2014/main" id="{78BA7B8C-1573-464C-854D-0D726BEC785C}"/>
              </a:ext>
            </a:extLst>
          </p:cNvPr>
          <p:cNvSpPr>
            <a:spLocks noGrp="1"/>
          </p:cNvSpPr>
          <p:nvPr>
            <p:ph type="body" sz="quarter" idx="17"/>
          </p:nvPr>
        </p:nvSpPr>
        <p:spPr>
          <a:xfrm>
            <a:off x="1415360" y="5766130"/>
            <a:ext cx="2757440" cy="252079"/>
          </a:xfrm>
          <a:prstGeom prst="rect">
            <a:avLst/>
          </a:prstGeom>
        </p:spPr>
        <p:txBody>
          <a:bodyPr bIns="0" anchor="b">
            <a:noAutofit/>
          </a:bodyPr>
          <a:lstStyle>
            <a:lvl1pPr algn="ctr">
              <a:defRPr lang="en-US" sz="1412" b="0" dirty="0">
                <a:solidFill>
                  <a:schemeClr val="bg1">
                    <a:lumMod val="50000"/>
                  </a:schemeClr>
                </a:solidFill>
                <a:ea typeface="Ebrima" panose="02000000000000000000" pitchFamily="2" charset="0"/>
                <a:cs typeface="Ebrima" panose="02000000000000000000" pitchFamily="2" charset="0"/>
              </a:defRPr>
            </a:lvl1pPr>
          </a:lstStyle>
          <a:p>
            <a:pPr lvl="0"/>
            <a:r>
              <a:rPr lang="en-US" dirty="0"/>
              <a:t>Click to edit Master text styles</a:t>
            </a:r>
          </a:p>
        </p:txBody>
      </p:sp>
      <p:sp>
        <p:nvSpPr>
          <p:cNvPr id="25" name="Text Placeholder 18">
            <a:extLst>
              <a:ext uri="{FF2B5EF4-FFF2-40B4-BE49-F238E27FC236}">
                <a16:creationId xmlns:a16="http://schemas.microsoft.com/office/drawing/2014/main" id="{09C61395-5045-46A3-A94E-97445564261B}"/>
              </a:ext>
            </a:extLst>
          </p:cNvPr>
          <p:cNvSpPr>
            <a:spLocks noGrp="1"/>
          </p:cNvSpPr>
          <p:nvPr>
            <p:ph type="body" sz="quarter" idx="18"/>
          </p:nvPr>
        </p:nvSpPr>
        <p:spPr>
          <a:xfrm>
            <a:off x="1462671" y="6151070"/>
            <a:ext cx="2757440" cy="189831"/>
          </a:xfrm>
          <a:prstGeom prst="rect">
            <a:avLst/>
          </a:prstGeom>
        </p:spPr>
        <p:txBody>
          <a:bodyPr tIns="45720">
            <a:noAutofit/>
          </a:bodyPr>
          <a:lstStyle>
            <a:lvl1pPr algn="ctr">
              <a:defRPr lang="en-US" sz="971" b="0" dirty="0">
                <a:solidFill>
                  <a:schemeClr val="tx1">
                    <a:lumMod val="65000"/>
                    <a:lumOff val="35000"/>
                  </a:schemeClr>
                </a:solidFill>
                <a:ea typeface="Ebrima" panose="02000000000000000000" pitchFamily="2" charset="0"/>
                <a:cs typeface="Ebrima" panose="02000000000000000000" pitchFamily="2" charset="0"/>
              </a:defRPr>
            </a:lvl1pPr>
          </a:lstStyle>
          <a:p>
            <a:pPr lvl="0"/>
            <a:r>
              <a:rPr lang="en-US"/>
              <a:t>Click to edit Master text styles</a:t>
            </a:r>
          </a:p>
        </p:txBody>
      </p:sp>
      <p:sp>
        <p:nvSpPr>
          <p:cNvPr id="27" name="Picture Placeholder 17">
            <a:extLst>
              <a:ext uri="{FF2B5EF4-FFF2-40B4-BE49-F238E27FC236}">
                <a16:creationId xmlns:a16="http://schemas.microsoft.com/office/drawing/2014/main" id="{54CBCB27-E2DE-4E92-AF1D-A3A3709C36F7}"/>
              </a:ext>
            </a:extLst>
          </p:cNvPr>
          <p:cNvSpPr>
            <a:spLocks noGrp="1"/>
          </p:cNvSpPr>
          <p:nvPr>
            <p:ph type="pic" sz="quarter" idx="21"/>
          </p:nvPr>
        </p:nvSpPr>
        <p:spPr>
          <a:xfrm>
            <a:off x="4994374" y="4850747"/>
            <a:ext cx="2203257" cy="1281672"/>
          </a:xfrm>
        </p:spPr>
        <p:txBody>
          <a:bodyPr anchor="ctr">
            <a:normAutofit/>
          </a:bodyPr>
          <a:lstStyle>
            <a:lvl1pPr algn="ctr">
              <a:defRPr sz="971"/>
            </a:lvl1pPr>
          </a:lstStyle>
          <a:p>
            <a:r>
              <a:rPr lang="en-US"/>
              <a:t>Click icon to add picture</a:t>
            </a:r>
            <a:endParaRPr lang="en-US" dirty="0"/>
          </a:p>
        </p:txBody>
      </p:sp>
    </p:spTree>
    <p:extLst>
      <p:ext uri="{BB962C8B-B14F-4D97-AF65-F5344CB8AC3E}">
        <p14:creationId xmlns:p14="http://schemas.microsoft.com/office/powerpoint/2010/main" val="362427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2866-DFC5-AF66-5DDA-41F807546C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B5C801-F8B0-7BCD-4DD7-2B9F1689B6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0AEDD1-8467-0BF2-D188-260C47ED90E0}"/>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5" name="Footer Placeholder 4">
            <a:extLst>
              <a:ext uri="{FF2B5EF4-FFF2-40B4-BE49-F238E27FC236}">
                <a16:creationId xmlns:a16="http://schemas.microsoft.com/office/drawing/2014/main" id="{0067FF08-4FE0-6778-4A2D-6616F0A44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EA031-F42D-782C-4739-50F0CAAE6BA4}"/>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161316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51BD-8F87-9E3D-B5F8-50BC708F6F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2A6CA9-0360-F9EB-8862-DC92E9BCA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25E9D1-36E0-2D02-012C-06A35ADAD377}"/>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5" name="Footer Placeholder 4">
            <a:extLst>
              <a:ext uri="{FF2B5EF4-FFF2-40B4-BE49-F238E27FC236}">
                <a16:creationId xmlns:a16="http://schemas.microsoft.com/office/drawing/2014/main" id="{4999A81E-F4AA-FCE6-2CFA-ABE965621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D2453-D12D-4289-D60C-1F8FFB5AEABF}"/>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422877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FA55-4291-366A-7CB6-112EE9321B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1B6D74-311D-9F83-A207-B6D901DD717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7A8B56-19B3-6BC8-9A85-F8966E44D2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2E69F21-7B6D-7A8B-1770-1382418FE22E}"/>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6" name="Footer Placeholder 5">
            <a:extLst>
              <a:ext uri="{FF2B5EF4-FFF2-40B4-BE49-F238E27FC236}">
                <a16:creationId xmlns:a16="http://schemas.microsoft.com/office/drawing/2014/main" id="{CDDB0EDF-7CBD-5BED-B9D7-5205EB75F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910FE-874D-1D32-86C0-EF05B91FDBEE}"/>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375577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D7A-C87B-9DDF-79CC-DEE1870F5D1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173B71-120E-D55D-B656-1ACAF0CA0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4EE359B-71C4-6A1D-9B43-6FF44E0C39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640132E-305E-EE8B-D5A5-F6D52E4E1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274360-672D-7565-2654-5C427DE8DB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AB7ADF-6C8F-FD8F-D96C-92CCAF6AA778}"/>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8" name="Footer Placeholder 7">
            <a:extLst>
              <a:ext uri="{FF2B5EF4-FFF2-40B4-BE49-F238E27FC236}">
                <a16:creationId xmlns:a16="http://schemas.microsoft.com/office/drawing/2014/main" id="{657ED796-28D9-5389-2485-F4DB08D6AE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DA12D9-0498-AFD5-A10D-0791287A1837}"/>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30897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A811-C9FC-A95B-ACBE-E3ABB113878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22F0E6-5980-6802-D40F-1947F706E5A2}"/>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4" name="Footer Placeholder 3">
            <a:extLst>
              <a:ext uri="{FF2B5EF4-FFF2-40B4-BE49-F238E27FC236}">
                <a16:creationId xmlns:a16="http://schemas.microsoft.com/office/drawing/2014/main" id="{136F02D0-6E22-4BC4-AC04-3E7FC41BB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97237C-514E-0BFC-EB7E-15D92140F51D}"/>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205657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4AEB1-3941-CC1F-E663-7B8BF7C73596}"/>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3" name="Footer Placeholder 2">
            <a:extLst>
              <a:ext uri="{FF2B5EF4-FFF2-40B4-BE49-F238E27FC236}">
                <a16:creationId xmlns:a16="http://schemas.microsoft.com/office/drawing/2014/main" id="{67A949EF-EF43-CE91-FA51-1ED88AC637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ED5AE4-A1CE-87EE-1306-CA1B694EDB5F}"/>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30512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1B5F-722C-0EF2-A0A1-59D2094C0D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3E801-ED2E-EE06-4C64-5B3196651C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D97A28-0D23-E3AE-F722-DCB44C35F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1E66D-784B-B0C9-BC8F-F1AD3E32500B}"/>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6" name="Footer Placeholder 5">
            <a:extLst>
              <a:ext uri="{FF2B5EF4-FFF2-40B4-BE49-F238E27FC236}">
                <a16:creationId xmlns:a16="http://schemas.microsoft.com/office/drawing/2014/main" id="{54FCDF7B-2AF3-0E70-B07F-8AD99A120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895B9-67F3-DDAE-2019-59B80CAB1765}"/>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209492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8DBB-680D-7C16-E08D-09973E4F21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C413F3B-C724-478A-A5CB-C64593E86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657F82-7BBA-5974-DFF2-C457788DF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F1B83-1782-E3F5-5B03-EAB94DB492E1}"/>
              </a:ext>
            </a:extLst>
          </p:cNvPr>
          <p:cNvSpPr>
            <a:spLocks noGrp="1"/>
          </p:cNvSpPr>
          <p:nvPr>
            <p:ph type="dt" sz="half" idx="10"/>
          </p:nvPr>
        </p:nvSpPr>
        <p:spPr/>
        <p:txBody>
          <a:bodyPr/>
          <a:lstStyle/>
          <a:p>
            <a:fld id="{877C070E-468D-354F-949B-4176F1B274A6}" type="datetimeFigureOut">
              <a:rPr lang="en-US" smtClean="0"/>
              <a:t>5/23/24</a:t>
            </a:fld>
            <a:endParaRPr lang="en-US"/>
          </a:p>
        </p:txBody>
      </p:sp>
      <p:sp>
        <p:nvSpPr>
          <p:cNvPr id="6" name="Footer Placeholder 5">
            <a:extLst>
              <a:ext uri="{FF2B5EF4-FFF2-40B4-BE49-F238E27FC236}">
                <a16:creationId xmlns:a16="http://schemas.microsoft.com/office/drawing/2014/main" id="{846B05CF-B520-6C87-38C7-701293BAD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C6FF8-1C60-EC54-82F5-C8A4FDC1D437}"/>
              </a:ext>
            </a:extLst>
          </p:cNvPr>
          <p:cNvSpPr>
            <a:spLocks noGrp="1"/>
          </p:cNvSpPr>
          <p:nvPr>
            <p:ph type="sldNum" sz="quarter" idx="12"/>
          </p:nvPr>
        </p:nvSpPr>
        <p:spPr/>
        <p:txBody>
          <a:bodyPr/>
          <a:lstStyle/>
          <a:p>
            <a:fld id="{E834509D-3F7D-9F4B-AB20-567F0A133168}" type="slidenum">
              <a:rPr lang="en-US" smtClean="0"/>
              <a:t>‹#›</a:t>
            </a:fld>
            <a:endParaRPr lang="en-US"/>
          </a:p>
        </p:txBody>
      </p:sp>
    </p:spTree>
    <p:extLst>
      <p:ext uri="{BB962C8B-B14F-4D97-AF65-F5344CB8AC3E}">
        <p14:creationId xmlns:p14="http://schemas.microsoft.com/office/powerpoint/2010/main" val="116849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96E83-0C2C-6597-DA84-B9AB062F0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5521A8-F452-8D82-47C8-C393BBF34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B2EC3F-5753-DFD3-E985-46A094644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C070E-468D-354F-949B-4176F1B274A6}" type="datetimeFigureOut">
              <a:rPr lang="en-US" smtClean="0"/>
              <a:t>5/23/24</a:t>
            </a:fld>
            <a:endParaRPr lang="en-US"/>
          </a:p>
        </p:txBody>
      </p:sp>
      <p:sp>
        <p:nvSpPr>
          <p:cNvPr id="5" name="Footer Placeholder 4">
            <a:extLst>
              <a:ext uri="{FF2B5EF4-FFF2-40B4-BE49-F238E27FC236}">
                <a16:creationId xmlns:a16="http://schemas.microsoft.com/office/drawing/2014/main" id="{605640D6-2C7B-0A38-504A-BD4AD3FEF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4919F4-DEF6-AE8F-FBAF-2B15E2612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4509D-3F7D-9F4B-AB20-567F0A133168}" type="slidenum">
              <a:rPr lang="en-US" smtClean="0"/>
              <a:t>‹#›</a:t>
            </a:fld>
            <a:endParaRPr lang="en-US"/>
          </a:p>
        </p:txBody>
      </p:sp>
    </p:spTree>
    <p:extLst>
      <p:ext uri="{BB962C8B-B14F-4D97-AF65-F5344CB8AC3E}">
        <p14:creationId xmlns:p14="http://schemas.microsoft.com/office/powerpoint/2010/main" val="139727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54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87BD93-1215-2468-0DDF-48303D494114}"/>
              </a:ext>
            </a:extLst>
          </p:cNvPr>
          <p:cNvSpPr txBox="1"/>
          <p:nvPr/>
        </p:nvSpPr>
        <p:spPr>
          <a:xfrm>
            <a:off x="3760584" y="1454593"/>
            <a:ext cx="4378283" cy="307777"/>
          </a:xfrm>
          <a:prstGeom prst="rect">
            <a:avLst/>
          </a:prstGeom>
          <a:solidFill>
            <a:srgbClr val="00A9FF"/>
          </a:solidFill>
        </p:spPr>
        <p:txBody>
          <a:bodyPr wrap="square" rtlCol="0">
            <a:spAutoFit/>
          </a:bodyPr>
          <a:lstStyle/>
          <a:p>
            <a:endParaRPr lang="en-US" sz="1400" dirty="0"/>
          </a:p>
        </p:txBody>
      </p:sp>
      <p:sp>
        <p:nvSpPr>
          <p:cNvPr id="2" name="Title 1">
            <a:extLst>
              <a:ext uri="{FF2B5EF4-FFF2-40B4-BE49-F238E27FC236}">
                <a16:creationId xmlns:a16="http://schemas.microsoft.com/office/drawing/2014/main" id="{E1ED2A84-5027-405C-84E5-01743B21DC09}"/>
              </a:ext>
            </a:extLst>
          </p:cNvPr>
          <p:cNvSpPr>
            <a:spLocks noGrp="1"/>
          </p:cNvSpPr>
          <p:nvPr>
            <p:ph type="title"/>
          </p:nvPr>
        </p:nvSpPr>
        <p:spPr>
          <a:xfrm>
            <a:off x="3012987" y="2649691"/>
            <a:ext cx="5953539" cy="737143"/>
          </a:xfrm>
        </p:spPr>
        <p:txBody>
          <a:bodyPr/>
          <a:lstStyle/>
          <a:p>
            <a:r>
              <a:rPr lang="en-GB" sz="2400" b="1" i="1" dirty="0">
                <a:solidFill>
                  <a:srgbClr val="00A9FF"/>
                </a:solidFill>
                <a:latin typeface="Gill Sans Ultra Bold" panose="020B0A02020104020203" pitchFamily="34" charset="77"/>
              </a:rPr>
              <a:t>&lt;&lt; - - ?? - - &gt;&gt;</a:t>
            </a:r>
            <a:endParaRPr lang="en-US" sz="2400" b="1" dirty="0">
              <a:solidFill>
                <a:srgbClr val="00A9FF"/>
              </a:solidFill>
              <a:latin typeface="Gill Sans Ultra Bold" panose="020B0A02020104020203" pitchFamily="34" charset="77"/>
            </a:endParaRPr>
          </a:p>
        </p:txBody>
      </p:sp>
      <p:sp>
        <p:nvSpPr>
          <p:cNvPr id="3" name="Text Placeholder 2">
            <a:extLst>
              <a:ext uri="{FF2B5EF4-FFF2-40B4-BE49-F238E27FC236}">
                <a16:creationId xmlns:a16="http://schemas.microsoft.com/office/drawing/2014/main" id="{D2C080BE-C80A-45C7-A253-72E723E87BB6}"/>
              </a:ext>
            </a:extLst>
          </p:cNvPr>
          <p:cNvSpPr>
            <a:spLocks noGrp="1"/>
          </p:cNvSpPr>
          <p:nvPr>
            <p:ph type="body" sz="quarter" idx="11"/>
          </p:nvPr>
        </p:nvSpPr>
        <p:spPr>
          <a:xfrm>
            <a:off x="2157593" y="1851765"/>
            <a:ext cx="7633252" cy="623999"/>
          </a:xfrm>
        </p:spPr>
        <p:txBody>
          <a:bodyPr>
            <a:noAutofit/>
          </a:bodyPr>
          <a:lstStyle/>
          <a:p>
            <a:pPr marL="0" indent="0">
              <a:buNone/>
            </a:pPr>
            <a:r>
              <a:rPr lang="en-US" sz="2400" u="sng" dirty="0">
                <a:solidFill>
                  <a:srgbClr val="C00000"/>
                </a:solidFill>
                <a:latin typeface="Castellar" panose="020A0402060406010301" pitchFamily="18" charset="77"/>
              </a:rPr>
              <a:t>Certificate of Participation</a:t>
            </a:r>
          </a:p>
        </p:txBody>
      </p:sp>
      <p:sp>
        <p:nvSpPr>
          <p:cNvPr id="4" name="Text Placeholder 3">
            <a:extLst>
              <a:ext uri="{FF2B5EF4-FFF2-40B4-BE49-F238E27FC236}">
                <a16:creationId xmlns:a16="http://schemas.microsoft.com/office/drawing/2014/main" id="{0EC55923-5363-4A2A-8DB9-D0ED2F3F1D03}"/>
              </a:ext>
            </a:extLst>
          </p:cNvPr>
          <p:cNvSpPr>
            <a:spLocks noGrp="1"/>
          </p:cNvSpPr>
          <p:nvPr>
            <p:ph type="body" sz="quarter" idx="12"/>
          </p:nvPr>
        </p:nvSpPr>
        <p:spPr>
          <a:xfrm>
            <a:off x="3704560" y="2453086"/>
            <a:ext cx="4771785" cy="274320"/>
          </a:xfrm>
        </p:spPr>
        <p:txBody>
          <a:bodyPr/>
          <a:lstStyle/>
          <a:p>
            <a:pPr marL="0" indent="0">
              <a:buNone/>
            </a:pPr>
            <a:r>
              <a:rPr lang="en-US" dirty="0"/>
              <a:t>This is to certify that</a:t>
            </a:r>
          </a:p>
          <a:p>
            <a:endParaRPr lang="en-US" dirty="0"/>
          </a:p>
        </p:txBody>
      </p:sp>
      <p:sp>
        <p:nvSpPr>
          <p:cNvPr id="5" name="Text Placeholder 4">
            <a:extLst>
              <a:ext uri="{FF2B5EF4-FFF2-40B4-BE49-F238E27FC236}">
                <a16:creationId xmlns:a16="http://schemas.microsoft.com/office/drawing/2014/main" id="{7D9655FE-AE9C-4F77-AC40-2902A4BAB7FE}"/>
              </a:ext>
            </a:extLst>
          </p:cNvPr>
          <p:cNvSpPr>
            <a:spLocks noGrp="1"/>
          </p:cNvSpPr>
          <p:nvPr>
            <p:ph type="body" sz="quarter" idx="13"/>
          </p:nvPr>
        </p:nvSpPr>
        <p:spPr>
          <a:xfrm>
            <a:off x="3012987" y="3224682"/>
            <a:ext cx="5953539" cy="1345841"/>
          </a:xfrm>
        </p:spPr>
        <p:txBody>
          <a:bodyPr/>
          <a:lstStyle/>
          <a:p>
            <a:pPr marL="0" indent="0">
              <a:buNone/>
            </a:pPr>
            <a:r>
              <a:rPr lang="en-US" sz="1400" dirty="0">
                <a:solidFill>
                  <a:schemeClr val="tx1"/>
                </a:solidFill>
              </a:rPr>
              <a:t>successfully completed the Work the Change Training Session at &lt; - ? - &gt; School;</a:t>
            </a:r>
          </a:p>
          <a:p>
            <a:pPr marL="0" indent="0">
              <a:buNone/>
            </a:pPr>
            <a:r>
              <a:rPr lang="en-US" sz="1400" dirty="0">
                <a:solidFill>
                  <a:schemeClr val="tx1"/>
                </a:solidFill>
              </a:rPr>
              <a:t>        </a:t>
            </a:r>
            <a:r>
              <a:rPr lang="en-US" sz="1400" i="1" dirty="0">
                <a:solidFill>
                  <a:schemeClr val="tx1"/>
                </a:solidFill>
              </a:rPr>
              <a:t>–   /  –   / 2024 </a:t>
            </a:r>
          </a:p>
          <a:p>
            <a:pPr marL="0" indent="0">
              <a:buNone/>
            </a:pPr>
            <a:r>
              <a:rPr lang="en-US" sz="1400" dirty="0">
                <a:solidFill>
                  <a:schemeClr val="tx1"/>
                </a:solidFill>
              </a:rPr>
              <a:t>They learned to </a:t>
            </a:r>
            <a:r>
              <a:rPr lang="en-GB" sz="1400" dirty="0">
                <a:solidFill>
                  <a:srgbClr val="000000"/>
                </a:solidFill>
                <a:ea typeface="Times New Roman" panose="02020603050405020304" pitchFamily="18" charset="0"/>
              </a:rPr>
              <a:t>identify the skills they already have, how to communicate those skills and how to develop new skills to help them build their CV and make them more employable both now and in future ever-changing job markets;</a:t>
            </a:r>
            <a:endParaRPr lang="en-GB" sz="1400" dirty="0">
              <a:ea typeface="Times New Roman" panose="02020603050405020304" pitchFamily="18" charset="0"/>
            </a:endParaRPr>
          </a:p>
          <a:p>
            <a:pPr marL="0" indent="0">
              <a:buNone/>
            </a:pPr>
            <a:endParaRPr lang="en-US" sz="1400" dirty="0">
              <a:solidFill>
                <a:schemeClr val="tx1"/>
              </a:solidFill>
            </a:endParaRPr>
          </a:p>
        </p:txBody>
      </p:sp>
      <p:sp>
        <p:nvSpPr>
          <p:cNvPr id="9" name="Text Placeholder 8">
            <a:extLst>
              <a:ext uri="{FF2B5EF4-FFF2-40B4-BE49-F238E27FC236}">
                <a16:creationId xmlns:a16="http://schemas.microsoft.com/office/drawing/2014/main" id="{902BC4A6-CD62-4509-88E2-1DDF428A92BD}"/>
              </a:ext>
            </a:extLst>
          </p:cNvPr>
          <p:cNvSpPr>
            <a:spLocks noGrp="1"/>
          </p:cNvSpPr>
          <p:nvPr>
            <p:ph type="body" sz="quarter" idx="4294967295"/>
          </p:nvPr>
        </p:nvSpPr>
        <p:spPr>
          <a:xfrm>
            <a:off x="5125627" y="5157801"/>
            <a:ext cx="2007255" cy="252079"/>
          </a:xfrm>
        </p:spPr>
        <p:txBody>
          <a:bodyPr>
            <a:normAutofit fontScale="47500" lnSpcReduction="20000"/>
          </a:bodyPr>
          <a:lstStyle/>
          <a:p>
            <a:pPr marL="0" indent="0" algn="ctr">
              <a:buNone/>
            </a:pPr>
            <a:r>
              <a:rPr lang="en-US" dirty="0"/>
              <a:t>Rosey Simonds</a:t>
            </a:r>
          </a:p>
        </p:txBody>
      </p:sp>
      <p:sp>
        <p:nvSpPr>
          <p:cNvPr id="10" name="Text Placeholder 9">
            <a:extLst>
              <a:ext uri="{FF2B5EF4-FFF2-40B4-BE49-F238E27FC236}">
                <a16:creationId xmlns:a16="http://schemas.microsoft.com/office/drawing/2014/main" id="{0DB78FF9-9586-4A3C-89AE-B0969ED77912}"/>
              </a:ext>
            </a:extLst>
          </p:cNvPr>
          <p:cNvSpPr>
            <a:spLocks noGrp="1"/>
          </p:cNvSpPr>
          <p:nvPr>
            <p:ph type="body" sz="quarter" idx="4294967295"/>
          </p:nvPr>
        </p:nvSpPr>
        <p:spPr>
          <a:xfrm>
            <a:off x="5086822" y="5329748"/>
            <a:ext cx="2007255" cy="346059"/>
          </a:xfrm>
        </p:spPr>
        <p:txBody>
          <a:bodyPr>
            <a:normAutofit fontScale="25000" lnSpcReduction="20000"/>
          </a:bodyPr>
          <a:lstStyle/>
          <a:p>
            <a:pPr marL="0" indent="0" algn="ctr">
              <a:lnSpc>
                <a:spcPct val="120000"/>
              </a:lnSpc>
              <a:spcBef>
                <a:spcPts val="0"/>
              </a:spcBef>
              <a:buNone/>
            </a:pPr>
            <a:r>
              <a:rPr lang="en-US" sz="4000" dirty="0"/>
              <a:t>Work the Change Coordinator</a:t>
            </a:r>
          </a:p>
        </p:txBody>
      </p:sp>
      <p:sp>
        <p:nvSpPr>
          <p:cNvPr id="24" name="Text Placeholder 23">
            <a:extLst>
              <a:ext uri="{FF2B5EF4-FFF2-40B4-BE49-F238E27FC236}">
                <a16:creationId xmlns:a16="http://schemas.microsoft.com/office/drawing/2014/main" id="{D483C37D-0863-278B-5F57-5684D94D5B09}"/>
              </a:ext>
            </a:extLst>
          </p:cNvPr>
          <p:cNvSpPr>
            <a:spLocks noGrp="1"/>
          </p:cNvSpPr>
          <p:nvPr>
            <p:ph type="body" sz="quarter" idx="4294967295"/>
          </p:nvPr>
        </p:nvSpPr>
        <p:spPr>
          <a:xfrm>
            <a:off x="3410157" y="6455306"/>
            <a:ext cx="5404472" cy="221036"/>
          </a:xfrm>
        </p:spPr>
        <p:txBody>
          <a:bodyPr>
            <a:noAutofit/>
          </a:bodyPr>
          <a:lstStyle/>
          <a:p>
            <a:pPr marL="0" indent="0" algn="ctr">
              <a:buNone/>
            </a:pPr>
            <a:r>
              <a:rPr lang="en-GB" sz="1235" dirty="0">
                <a:solidFill>
                  <a:schemeClr val="tx1">
                    <a:lumMod val="65000"/>
                    <a:lumOff val="35000"/>
                  </a:schemeClr>
                </a:solidFill>
                <a:ea typeface="Ebrima" panose="02000000000000000000" pitchFamily="2" charset="0"/>
                <a:cs typeface="Ebrima" panose="02000000000000000000" pitchFamily="2" charset="0"/>
              </a:rPr>
              <a:t>Peace Child International is a UK registered educational charity (No 1095189)</a:t>
            </a:r>
          </a:p>
        </p:txBody>
      </p:sp>
      <p:cxnSp>
        <p:nvCxnSpPr>
          <p:cNvPr id="27" name="Straight Connector 26">
            <a:extLst>
              <a:ext uri="{FF2B5EF4-FFF2-40B4-BE49-F238E27FC236}">
                <a16:creationId xmlns:a16="http://schemas.microsoft.com/office/drawing/2014/main" id="{0A544BD7-CB0D-1005-689D-008B4779B542}"/>
              </a:ext>
            </a:extLst>
          </p:cNvPr>
          <p:cNvCxnSpPr>
            <a:cxnSpLocks/>
          </p:cNvCxnSpPr>
          <p:nvPr/>
        </p:nvCxnSpPr>
        <p:spPr>
          <a:xfrm>
            <a:off x="4951691" y="5094995"/>
            <a:ext cx="20125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98806C44-DD09-3B23-DA62-5D039D426F96}"/>
              </a:ext>
            </a:extLst>
          </p:cNvPr>
          <p:cNvPicPr>
            <a:picLocks noChangeAspect="1"/>
          </p:cNvPicPr>
          <p:nvPr/>
        </p:nvPicPr>
        <p:blipFill>
          <a:blip r:embed="rId2"/>
          <a:stretch>
            <a:fillRect/>
          </a:stretch>
        </p:blipFill>
        <p:spPr>
          <a:xfrm>
            <a:off x="4018431" y="5748677"/>
            <a:ext cx="3879076" cy="713147"/>
          </a:xfrm>
          <a:prstGeom prst="rect">
            <a:avLst/>
          </a:prstGeom>
        </p:spPr>
      </p:pic>
      <p:grpSp>
        <p:nvGrpSpPr>
          <p:cNvPr id="14" name="Group 13">
            <a:extLst>
              <a:ext uri="{FF2B5EF4-FFF2-40B4-BE49-F238E27FC236}">
                <a16:creationId xmlns:a16="http://schemas.microsoft.com/office/drawing/2014/main" id="{20E0E053-F0F7-337F-BE46-BC838777A100}"/>
              </a:ext>
              <a:ext uri="{C183D7F6-B498-43B3-948B-1728B52AA6E4}">
                <adec:decorative xmlns:adec="http://schemas.microsoft.com/office/drawing/2017/decorative" val="1"/>
              </a:ext>
            </a:extLst>
          </p:cNvPr>
          <p:cNvGrpSpPr/>
          <p:nvPr/>
        </p:nvGrpSpPr>
        <p:grpSpPr>
          <a:xfrm>
            <a:off x="8665942" y="4892334"/>
            <a:ext cx="1149695" cy="1149695"/>
            <a:chOff x="4377707" y="5524500"/>
            <a:chExt cx="1302987" cy="1302987"/>
          </a:xfrm>
        </p:grpSpPr>
        <p:pic>
          <p:nvPicPr>
            <p:cNvPr id="15" name="Graphic 1">
              <a:extLst>
                <a:ext uri="{FF2B5EF4-FFF2-40B4-BE49-F238E27FC236}">
                  <a16:creationId xmlns:a16="http://schemas.microsoft.com/office/drawing/2014/main" id="{14D94AA3-17AC-03B4-C704-AC1C0BFEB648}"/>
                </a:ext>
              </a:extLst>
            </p:cNvPr>
            <p:cNvPicPr>
              <a:picLocks noChangeAspect="1"/>
            </p:cNvPicPr>
            <p:nvPr/>
          </p:nvPicPr>
          <p:blipFill>
            <a:blip r:embed="rId3"/>
            <a:srcRect/>
            <a:stretch/>
          </p:blipFill>
          <p:spPr>
            <a:xfrm>
              <a:off x="4377707" y="5524500"/>
              <a:ext cx="1302987" cy="1302987"/>
            </a:xfrm>
            <a:prstGeom prst="rect">
              <a:avLst/>
            </a:prstGeom>
          </p:spPr>
        </p:pic>
        <p:sp>
          <p:nvSpPr>
            <p:cNvPr id="16" name="Oval 15">
              <a:extLst>
                <a:ext uri="{FF2B5EF4-FFF2-40B4-BE49-F238E27FC236}">
                  <a16:creationId xmlns:a16="http://schemas.microsoft.com/office/drawing/2014/main" id="{859061DC-A088-CA54-5DC0-0D5F51E96D16}"/>
                </a:ext>
              </a:extLst>
            </p:cNvPr>
            <p:cNvSpPr/>
            <p:nvPr/>
          </p:nvSpPr>
          <p:spPr>
            <a:xfrm>
              <a:off x="4465663" y="5612456"/>
              <a:ext cx="1127074" cy="11270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 dirty="0"/>
            </a:p>
          </p:txBody>
        </p:sp>
        <p:sp>
          <p:nvSpPr>
            <p:cNvPr id="19" name="Star: 5 Points 18">
              <a:extLst>
                <a:ext uri="{FF2B5EF4-FFF2-40B4-BE49-F238E27FC236}">
                  <a16:creationId xmlns:a16="http://schemas.microsoft.com/office/drawing/2014/main" id="{C735A009-53A1-239D-6374-E4238FA8A4F4}"/>
                </a:ext>
              </a:extLst>
            </p:cNvPr>
            <p:cNvSpPr/>
            <p:nvPr/>
          </p:nvSpPr>
          <p:spPr>
            <a:xfrm>
              <a:off x="4645489" y="5754182"/>
              <a:ext cx="767422" cy="76742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 dirty="0"/>
            </a:p>
          </p:txBody>
        </p:sp>
      </p:grpSp>
      <p:pic>
        <p:nvPicPr>
          <p:cNvPr id="6" name="Picture 5" descr="A logo with people in a circle&#10;&#10;Description automatically generated">
            <a:extLst>
              <a:ext uri="{FF2B5EF4-FFF2-40B4-BE49-F238E27FC236}">
                <a16:creationId xmlns:a16="http://schemas.microsoft.com/office/drawing/2014/main" id="{A1199E18-1D7F-B0A4-8794-5C6C2B29734A}"/>
              </a:ext>
            </a:extLst>
          </p:cNvPr>
          <p:cNvPicPr/>
          <p:nvPr/>
        </p:nvPicPr>
        <p:blipFill rotWithShape="1">
          <a:blip r:embed="rId4"/>
          <a:srcRect l="40858" t="23176" r="27981" b="59845"/>
          <a:stretch/>
        </p:blipFill>
        <p:spPr>
          <a:xfrm>
            <a:off x="4440463" y="196728"/>
            <a:ext cx="3043555" cy="960755"/>
          </a:xfrm>
          <a:prstGeom prst="rect">
            <a:avLst/>
          </a:prstGeom>
        </p:spPr>
      </p:pic>
      <p:sp>
        <p:nvSpPr>
          <p:cNvPr id="12" name="TextBox 11">
            <a:extLst>
              <a:ext uri="{FF2B5EF4-FFF2-40B4-BE49-F238E27FC236}">
                <a16:creationId xmlns:a16="http://schemas.microsoft.com/office/drawing/2014/main" id="{FFE5651A-5892-19D2-A64E-6A6C73C9F3A1}"/>
              </a:ext>
            </a:extLst>
          </p:cNvPr>
          <p:cNvSpPr txBox="1"/>
          <p:nvPr/>
        </p:nvSpPr>
        <p:spPr>
          <a:xfrm>
            <a:off x="3768825" y="1215694"/>
            <a:ext cx="4378283" cy="307777"/>
          </a:xfrm>
          <a:prstGeom prst="rect">
            <a:avLst/>
          </a:prstGeom>
          <a:solidFill>
            <a:srgbClr val="00A9FF"/>
          </a:solidFill>
        </p:spPr>
        <p:txBody>
          <a:bodyPr wrap="square" rtlCol="0">
            <a:spAutoFit/>
          </a:bodyPr>
          <a:lstStyle/>
          <a:p>
            <a:endParaRPr lang="en-US" sz="1400" dirty="0"/>
          </a:p>
        </p:txBody>
      </p:sp>
      <p:sp>
        <p:nvSpPr>
          <p:cNvPr id="13" name="TextBox 12">
            <a:extLst>
              <a:ext uri="{FF2B5EF4-FFF2-40B4-BE49-F238E27FC236}">
                <a16:creationId xmlns:a16="http://schemas.microsoft.com/office/drawing/2014/main" id="{E070C3DC-828C-D918-36D3-02DB8042BD65}"/>
              </a:ext>
            </a:extLst>
          </p:cNvPr>
          <p:cNvSpPr txBox="1"/>
          <p:nvPr/>
        </p:nvSpPr>
        <p:spPr>
          <a:xfrm>
            <a:off x="4161824" y="1218411"/>
            <a:ext cx="3592285" cy="575542"/>
          </a:xfrm>
          <a:prstGeom prst="rect">
            <a:avLst/>
          </a:prstGeom>
          <a:noFill/>
        </p:spPr>
        <p:txBody>
          <a:bodyPr wrap="square" rtlCol="0">
            <a:spAutoFit/>
          </a:bodyPr>
          <a:lstStyle/>
          <a:p>
            <a:pPr algn="ctr"/>
            <a:r>
              <a:rPr lang="en-US" sz="1400" b="1" dirty="0">
                <a:solidFill>
                  <a:schemeClr val="bg1"/>
                </a:solidFill>
              </a:rPr>
              <a:t>WORK THE CHANGE </a:t>
            </a:r>
          </a:p>
          <a:p>
            <a:pPr algn="ctr"/>
            <a:r>
              <a:rPr lang="en-US" sz="1400" b="1" dirty="0">
                <a:solidFill>
                  <a:schemeClr val="bg1"/>
                </a:solidFill>
              </a:rPr>
              <a:t>Work Readiness Training</a:t>
            </a:r>
          </a:p>
        </p:txBody>
      </p:sp>
    </p:spTree>
    <p:extLst>
      <p:ext uri="{BB962C8B-B14F-4D97-AF65-F5344CB8AC3E}">
        <p14:creationId xmlns:p14="http://schemas.microsoft.com/office/powerpoint/2010/main" val="139702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103</Words>
  <Application>Microsoft Macintosh PowerPoint</Application>
  <PresentationFormat>Widescreen</PresentationFormat>
  <Paragraphs>11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Castellar</vt:lpstr>
      <vt:lpstr>Gill Sans Ultra Bold</vt:lpstr>
      <vt:lpstr>Office Theme</vt:lpstr>
      <vt:lpstr>PowerPoint Presentation</vt:lpstr>
      <vt:lpstr>&lt;&lt; - - ?? - - &gt;&gt;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Woollcombe</dc:creator>
  <cp:lastModifiedBy>David Woollcombe</cp:lastModifiedBy>
  <cp:revision>2</cp:revision>
  <dcterms:created xsi:type="dcterms:W3CDTF">2024-05-23T09:43:23Z</dcterms:created>
  <dcterms:modified xsi:type="dcterms:W3CDTF">2024-05-23T13:11:16Z</dcterms:modified>
</cp:coreProperties>
</file>